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4" r:id="rId9"/>
    <p:sldId id="265" r:id="rId10"/>
    <p:sldId id="266" r:id="rId11"/>
    <p:sldId id="267" r:id="rId12"/>
    <p:sldId id="268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60082F9C-9F44-4B5C-A1E9-8A976AB209CD}" type="datetimeFigureOut">
              <a:rPr lang="en-AU" smtClean="0"/>
              <a:t>25/11/2013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78A1AFA9-642E-4979-BB7B-AF94CDD035A9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By Luke M</a:t>
            </a:r>
            <a:endParaRPr lang="en-AU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marL="182880" indent="0">
              <a:buNone/>
            </a:pPr>
            <a:r>
              <a:rPr lang="en-AU" dirty="0" smtClean="0"/>
              <a:t>10 Q and A’s About Indonesia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71419756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0">
        <p:cut/>
      </p:transition>
    </mc:Choice>
    <mc:Fallback>
      <p:transition>
        <p:cut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32" y="116632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 smtClean="0"/>
              <a:t>What Country is Indonesia Close to 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331640" y="1556792"/>
            <a:ext cx="6472808" cy="3474720"/>
          </a:xfrm>
        </p:spPr>
        <p:txBody>
          <a:bodyPr/>
          <a:lstStyle/>
          <a:p>
            <a:pPr marL="45720" indent="0">
              <a:buNone/>
            </a:pPr>
            <a:r>
              <a:rPr lang="en-AU" dirty="0" smtClean="0"/>
              <a:t>Thailand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83448546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>
        <p14:flash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vertic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3648" y="116632"/>
            <a:ext cx="6512511" cy="1137132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 smtClean="0"/>
              <a:t>Does Indonesia Have Tigers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403648" y="1484784"/>
            <a:ext cx="6544816" cy="3474720"/>
          </a:xfrm>
        </p:spPr>
        <p:txBody>
          <a:bodyPr/>
          <a:lstStyle/>
          <a:p>
            <a:pPr marL="45720" indent="0">
              <a:buNone/>
            </a:pPr>
            <a:r>
              <a:rPr lang="en-AU" dirty="0" smtClean="0"/>
              <a:t>Yes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0154482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000">
        <p14:shred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601746" y="2967335"/>
            <a:ext cx="7940508" cy="923330"/>
          </a:xfrm>
          <a:prstGeom prst="rect">
            <a:avLst/>
          </a:prstGeom>
          <a:noFill/>
          <a:scene3d>
            <a:camera prst="isometricBottomDown"/>
            <a:lightRig rig="threePt" dir="t"/>
          </a:scene3d>
        </p:spPr>
        <p:txBody>
          <a:bodyPr wrap="none" lIns="91440" tIns="45720" rIns="91440" bIns="45720">
            <a:spAutoFit/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pPr algn="ctr"/>
            <a:r>
              <a:rPr lang="en-AU" sz="5400" b="1" cap="none" spc="0" dirty="0" smtClean="0">
                <a:ln/>
                <a:solidFill>
                  <a:schemeClr val="accent3"/>
                </a:solidFill>
                <a:effectLst/>
              </a:rPr>
              <a:t>Thank You For Listening</a:t>
            </a:r>
            <a:endParaRPr lang="en-AU" sz="5400" b="1" cap="none" spc="0" dirty="0">
              <a:ln/>
              <a:solidFill>
                <a:schemeClr val="accent3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069823883"/>
      </p:ext>
    </p:extLst>
  </p:cSld>
  <p:clrMapOvr>
    <a:masterClrMapping/>
  </p:clrMapOvr>
  <p:transition spd="slow">
    <p:pull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8)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1331640" y="188640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 smtClean="0"/>
              <a:t>1Q. What is the largest river?</a:t>
            </a:r>
            <a:endParaRPr lang="en-AU" dirty="0"/>
          </a:p>
        </p:txBody>
      </p:sp>
      <p:sp>
        <p:nvSpPr>
          <p:cNvPr id="7" name="Content Placeholder 6"/>
          <p:cNvSpPr>
            <a:spLocks noGrp="1"/>
          </p:cNvSpPr>
          <p:nvPr>
            <p:ph sz="quarter" idx="13"/>
          </p:nvPr>
        </p:nvSpPr>
        <p:spPr>
          <a:xfrm>
            <a:off x="1475656" y="1700808"/>
            <a:ext cx="6400800" cy="3474720"/>
          </a:xfrm>
        </p:spPr>
        <p:txBody>
          <a:bodyPr>
            <a:normAutofit/>
          </a:bodyPr>
          <a:lstStyle/>
          <a:p>
            <a:pPr marL="45720" indent="0" algn="ctr">
              <a:buNone/>
            </a:pPr>
            <a:endParaRPr lang="en-AU" sz="4000" dirty="0" smtClean="0"/>
          </a:p>
          <a:p>
            <a:pPr marL="45720" indent="0" algn="ctr">
              <a:buNone/>
            </a:pPr>
            <a:endParaRPr lang="en-AU" sz="4000" dirty="0"/>
          </a:p>
          <a:p>
            <a:pPr marL="45720" indent="0" algn="ctr">
              <a:buNone/>
            </a:pPr>
            <a:endParaRPr lang="en-AU" sz="4000" dirty="0" smtClean="0"/>
          </a:p>
          <a:p>
            <a:pPr marL="45720" indent="0" algn="ctr">
              <a:buNone/>
            </a:pPr>
            <a:r>
              <a:rPr lang="en-AU" sz="4000" dirty="0" smtClean="0"/>
              <a:t>Kapuas </a:t>
            </a:r>
            <a:r>
              <a:rPr lang="en-AU" sz="4000" dirty="0"/>
              <a:t>river</a:t>
            </a:r>
          </a:p>
        </p:txBody>
      </p:sp>
    </p:spTree>
    <p:extLst>
      <p:ext uri="{BB962C8B-B14F-4D97-AF65-F5344CB8AC3E}">
        <p14:creationId xmlns:p14="http://schemas.microsoft.com/office/powerpoint/2010/main" val="40323510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5550">
        <p:checker/>
      </p:transition>
    </mc:Choice>
    <mc:Fallback>
      <p:transition spd="slow">
        <p:checker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87624" y="188640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 smtClean="0"/>
              <a:t>Which one of these dishes is most popular 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259632" y="1844824"/>
            <a:ext cx="6400800" cy="3474720"/>
          </a:xfrm>
        </p:spPr>
        <p:txBody>
          <a:bodyPr/>
          <a:lstStyle/>
          <a:p>
            <a:pPr marL="45720" indent="0" algn="ctr">
              <a:buNone/>
            </a:pPr>
            <a:endParaRPr lang="en-AU" dirty="0" smtClean="0"/>
          </a:p>
          <a:p>
            <a:pPr marL="45720" indent="0">
              <a:buNone/>
            </a:pPr>
            <a:r>
              <a:rPr lang="en-AU" sz="4000" dirty="0" smtClean="0"/>
              <a:t>A.</a:t>
            </a:r>
            <a:r>
              <a:rPr lang="en-AU" sz="4000" b="1" dirty="0" smtClean="0"/>
              <a:t> Fried Rice</a:t>
            </a:r>
            <a:endParaRPr lang="en-AU" sz="4000" dirty="0" smtClean="0"/>
          </a:p>
          <a:p>
            <a:pPr marL="45720" indent="0">
              <a:buNone/>
            </a:pPr>
            <a:r>
              <a:rPr lang="en-AU" sz="4000" dirty="0" smtClean="0"/>
              <a:t>B.</a:t>
            </a:r>
            <a:r>
              <a:rPr lang="en-AU" sz="4000" b="1" dirty="0"/>
              <a:t> </a:t>
            </a:r>
            <a:r>
              <a:rPr lang="en-AU" sz="4000" b="1" dirty="0" smtClean="0"/>
              <a:t>Beef </a:t>
            </a:r>
            <a:r>
              <a:rPr lang="en-AU" sz="4000" b="1" dirty="0" err="1" smtClean="0"/>
              <a:t>Rendang</a:t>
            </a:r>
            <a:r>
              <a:rPr lang="en-AU" sz="4000" dirty="0" smtClean="0"/>
              <a:t/>
            </a:r>
            <a:br>
              <a:rPr lang="en-AU" sz="4000" dirty="0" smtClean="0"/>
            </a:br>
            <a:r>
              <a:rPr lang="en-AU" sz="4000" dirty="0" smtClean="0"/>
              <a:t>C.</a:t>
            </a:r>
            <a:r>
              <a:rPr lang="en-AU" sz="4000" b="1" dirty="0"/>
              <a:t> </a:t>
            </a:r>
            <a:r>
              <a:rPr lang="en-AU" sz="4000" b="1" dirty="0" smtClean="0"/>
              <a:t>Indonesian </a:t>
            </a:r>
            <a:r>
              <a:rPr lang="en-AU" sz="4000" b="1" dirty="0"/>
              <a:t>Satay</a:t>
            </a:r>
            <a:endParaRPr lang="en-AU" sz="4000" dirty="0"/>
          </a:p>
          <a:p>
            <a:pPr marL="45720" indent="0">
              <a:buNone/>
            </a:pPr>
            <a:r>
              <a:rPr lang="en-AU" sz="4000" dirty="0" smtClean="0"/>
              <a:t>The answer is C</a:t>
            </a:r>
            <a:endParaRPr lang="en-AU" sz="4000" dirty="0"/>
          </a:p>
          <a:p>
            <a:pPr marL="45720" indent="0" algn="ctr">
              <a:buNone/>
            </a:pPr>
            <a:endParaRPr lang="en-AU" dirty="0" smtClean="0"/>
          </a:p>
          <a:p>
            <a:pPr marL="45720" indent="0" algn="ctr">
              <a:buNone/>
            </a:pPr>
            <a:endParaRPr lang="en-AU" dirty="0"/>
          </a:p>
          <a:p>
            <a:pPr marL="45720" indent="0" algn="ctr">
              <a:buNone/>
            </a:pPr>
            <a:endParaRPr lang="en-AU" dirty="0" smtClean="0"/>
          </a:p>
          <a:p>
            <a:pPr marL="45720" indent="0" algn="ctr">
              <a:buNone/>
            </a:pPr>
            <a:endParaRPr lang="en-AU" dirty="0"/>
          </a:p>
          <a:p>
            <a:pPr marL="45720" indent="0" algn="ctr">
              <a:buNone/>
            </a:pPr>
            <a:endParaRPr lang="en-AU" dirty="0" smtClean="0"/>
          </a:p>
          <a:p>
            <a:pPr marL="45720" indent="0" algn="ctr">
              <a:buNone/>
            </a:pP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6281606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31640" y="116632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 smtClean="0"/>
              <a:t>How many cities are there in Indonesia 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403648" y="1556792"/>
            <a:ext cx="6400800" cy="2520280"/>
          </a:xfrm>
        </p:spPr>
        <p:txBody>
          <a:bodyPr>
            <a:normAutofit/>
          </a:bodyPr>
          <a:lstStyle/>
          <a:p>
            <a:pPr marL="45720" indent="0">
              <a:buNone/>
            </a:pPr>
            <a:r>
              <a:rPr lang="en-AU" sz="4000" dirty="0" smtClean="0"/>
              <a:t>A.217</a:t>
            </a:r>
          </a:p>
          <a:p>
            <a:pPr marL="45720" indent="0">
              <a:buNone/>
            </a:pPr>
            <a:r>
              <a:rPr lang="en-AU" sz="4000" dirty="0" smtClean="0"/>
              <a:t>B.146</a:t>
            </a:r>
          </a:p>
          <a:p>
            <a:pPr marL="45720" indent="0">
              <a:buNone/>
            </a:pPr>
            <a:r>
              <a:rPr lang="en-AU" sz="4000" dirty="0" smtClean="0"/>
              <a:t>C.218</a:t>
            </a:r>
          </a:p>
          <a:p>
            <a:pPr marL="45720" indent="0">
              <a:buNone/>
            </a:pPr>
            <a:endParaRPr lang="en-AU" sz="4000" dirty="0"/>
          </a:p>
          <a:p>
            <a:pPr marL="45720" indent="0">
              <a:buNone/>
            </a:pPr>
            <a:endParaRPr lang="en-AU" sz="4000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1403648" y="4437112"/>
            <a:ext cx="640871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4000" dirty="0" smtClean="0"/>
              <a:t>The answer is A</a:t>
            </a:r>
            <a:endParaRPr lang="en-AU" sz="4000" dirty="0"/>
          </a:p>
        </p:txBody>
      </p:sp>
    </p:spTree>
    <p:extLst>
      <p:ext uri="{BB962C8B-B14F-4D97-AF65-F5344CB8AC3E}">
        <p14:creationId xmlns:p14="http://schemas.microsoft.com/office/powerpoint/2010/main" val="8073928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gallery dir="l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22" dur="2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32" y="116632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 smtClean="0"/>
              <a:t>What is the Population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259632" y="1412776"/>
            <a:ext cx="6544816" cy="4608512"/>
          </a:xfrm>
        </p:spPr>
        <p:txBody>
          <a:bodyPr/>
          <a:lstStyle/>
          <a:p>
            <a:pPr marL="45720" indent="0">
              <a:buNone/>
            </a:pPr>
            <a:r>
              <a:rPr lang="en-AU" sz="3600" dirty="0" smtClean="0"/>
              <a:t>A 240 million</a:t>
            </a:r>
          </a:p>
          <a:p>
            <a:pPr marL="45720" indent="0">
              <a:buNone/>
            </a:pPr>
            <a:r>
              <a:rPr lang="en-AU" sz="3600" dirty="0" smtClean="0"/>
              <a:t>B 356.9 million </a:t>
            </a:r>
          </a:p>
          <a:p>
            <a:pPr marL="45720" indent="0">
              <a:buNone/>
            </a:pPr>
            <a:r>
              <a:rPr lang="en-AU" sz="3600" dirty="0" smtClean="0"/>
              <a:t>C </a:t>
            </a:r>
            <a:r>
              <a:rPr lang="en-AU" sz="3600" dirty="0"/>
              <a:t>246.9 </a:t>
            </a:r>
            <a:r>
              <a:rPr lang="en-AU" sz="3600" dirty="0" smtClean="0"/>
              <a:t>million</a:t>
            </a:r>
          </a:p>
          <a:p>
            <a:pPr marL="45720" indent="0">
              <a:buNone/>
            </a:pPr>
            <a:endParaRPr lang="en-AU" dirty="0"/>
          </a:p>
        </p:txBody>
      </p:sp>
      <p:sp>
        <p:nvSpPr>
          <p:cNvPr id="4" name="TextBox 3"/>
          <p:cNvSpPr txBox="1"/>
          <p:nvPr/>
        </p:nvSpPr>
        <p:spPr>
          <a:xfrm>
            <a:off x="1475656" y="3861048"/>
            <a:ext cx="60486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2800" dirty="0" smtClean="0"/>
              <a:t>The answer is C</a:t>
            </a:r>
            <a:endParaRPr lang="en-AU" sz="2800" dirty="0"/>
          </a:p>
        </p:txBody>
      </p:sp>
    </p:spTree>
    <p:extLst>
      <p:ext uri="{BB962C8B-B14F-4D97-AF65-F5344CB8AC3E}">
        <p14:creationId xmlns:p14="http://schemas.microsoft.com/office/powerpoint/2010/main" val="376062525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3648" y="188640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 smtClean="0"/>
              <a:t> What City Do Most People Visit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475656" y="1628800"/>
            <a:ext cx="6400800" cy="3474720"/>
          </a:xfrm>
        </p:spPr>
        <p:txBody>
          <a:bodyPr/>
          <a:lstStyle/>
          <a:p>
            <a:pPr marL="45720" indent="0">
              <a:buNone/>
            </a:pPr>
            <a:r>
              <a:rPr lang="en-AU" dirty="0" smtClean="0"/>
              <a:t>A Jakarta</a:t>
            </a:r>
            <a:br>
              <a:rPr lang="en-AU" dirty="0" smtClean="0"/>
            </a:br>
            <a:r>
              <a:rPr lang="en-AU" dirty="0" smtClean="0"/>
              <a:t>B Bali</a:t>
            </a:r>
          </a:p>
          <a:p>
            <a:pPr marL="45720" indent="0">
              <a:buNone/>
            </a:pPr>
            <a:r>
              <a:rPr lang="en-AU" dirty="0" smtClean="0"/>
              <a:t>C Java</a:t>
            </a:r>
          </a:p>
          <a:p>
            <a:pPr marL="45720" indent="0">
              <a:buNone/>
            </a:pPr>
            <a:endParaRPr lang="en-AU" dirty="0"/>
          </a:p>
          <a:p>
            <a:pPr marL="45720" indent="0">
              <a:buNone/>
            </a:pPr>
            <a:r>
              <a:rPr lang="en-AU" dirty="0" smtClean="0"/>
              <a:t>The answer is B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10502043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5656" y="116632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/>
              <a:t>what </a:t>
            </a:r>
            <a:r>
              <a:rPr lang="en-AU" dirty="0" smtClean="0"/>
              <a:t>Indonesian </a:t>
            </a:r>
            <a:r>
              <a:rPr lang="en-AU" dirty="0"/>
              <a:t>city is most densely populated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403648" y="2636912"/>
            <a:ext cx="6552728" cy="3474720"/>
          </a:xfrm>
        </p:spPr>
        <p:txBody>
          <a:bodyPr/>
          <a:lstStyle/>
          <a:p>
            <a:pPr marL="45720" indent="0">
              <a:buNone/>
            </a:pPr>
            <a:r>
              <a:rPr lang="en-AU" dirty="0" smtClean="0"/>
              <a:t>A Java</a:t>
            </a:r>
          </a:p>
          <a:p>
            <a:pPr marL="45720" indent="0">
              <a:buNone/>
            </a:pPr>
            <a:r>
              <a:rPr lang="en-AU" dirty="0" smtClean="0"/>
              <a:t>B Bali</a:t>
            </a:r>
          </a:p>
          <a:p>
            <a:pPr marL="45720" indent="0">
              <a:buNone/>
            </a:pPr>
            <a:r>
              <a:rPr lang="en-AU" dirty="0" smtClean="0"/>
              <a:t>C Jakarta </a:t>
            </a:r>
          </a:p>
          <a:p>
            <a:pPr marL="45720" indent="0">
              <a:buNone/>
            </a:pPr>
            <a:r>
              <a:rPr lang="en-AU" dirty="0" smtClean="0"/>
              <a:t>The answer is A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95840330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>
        <p14:prism isContent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6" presetClass="entr" presetSubtype="2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4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5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7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9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0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1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03648" y="188640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 smtClean="0"/>
              <a:t>What is the Capital of Indonesia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403648" y="1844824"/>
            <a:ext cx="6472808" cy="3474720"/>
          </a:xfrm>
        </p:spPr>
        <p:txBody>
          <a:bodyPr/>
          <a:lstStyle/>
          <a:p>
            <a:pPr marL="45720" indent="0">
              <a:buNone/>
            </a:pPr>
            <a:r>
              <a:rPr lang="en-AU" dirty="0" smtClean="0"/>
              <a:t>Jakarta is the capital of Indonesia 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1834153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100">
        <p14:switch dir="r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31" presetClass="entr" presetSubtype="0" fill="hold" nodeType="clickEffect">
                                  <p:stCondLst>
                                    <p:cond delay="4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31640" y="188640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AU" dirty="0" smtClean="0"/>
              <a:t>What is Indonesia’s Currency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1331640" y="1628800"/>
            <a:ext cx="6544816" cy="3474720"/>
          </a:xfrm>
        </p:spPr>
        <p:txBody>
          <a:bodyPr/>
          <a:lstStyle/>
          <a:p>
            <a:pPr marL="45720" indent="0">
              <a:buNone/>
            </a:pPr>
            <a:r>
              <a:rPr lang="en-AU" dirty="0" smtClean="0"/>
              <a:t>Indonesian Rupiah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60383210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prism isContent="1" isInverted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Slipstream">
  <a:themeElements>
    <a:clrScheme name="Custom 8">
      <a:dk1>
        <a:srgbClr val="E90062"/>
      </a:dk1>
      <a:lt1>
        <a:srgbClr val="FFC000"/>
      </a:lt1>
      <a:dk2>
        <a:srgbClr val="18BBFB"/>
      </a:dk2>
      <a:lt2>
        <a:srgbClr val="FF1B97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698</TotalTime>
  <Words>126</Words>
  <Application>Microsoft Office PowerPoint</Application>
  <PresentationFormat>On-screen Show (4:3)</PresentationFormat>
  <Paragraphs>45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Slipstream</vt:lpstr>
      <vt:lpstr>10 Q and A’s About Indonesia</vt:lpstr>
      <vt:lpstr>1Q. What is the largest river?</vt:lpstr>
      <vt:lpstr>Which one of these dishes is most popular </vt:lpstr>
      <vt:lpstr>How many cities are there in Indonesia </vt:lpstr>
      <vt:lpstr>What is the Population</vt:lpstr>
      <vt:lpstr> What City Do Most People Visit</vt:lpstr>
      <vt:lpstr>what Indonesian city is most densely populated</vt:lpstr>
      <vt:lpstr>What is the Capital of Indonesia</vt:lpstr>
      <vt:lpstr>What is Indonesia’s Currency</vt:lpstr>
      <vt:lpstr>What Country is Indonesia Close to </vt:lpstr>
      <vt:lpstr>Does Indonesia Have Tigers</vt:lpstr>
      <vt:lpstr>PowerPoint Presentation</vt:lpstr>
    </vt:vector>
  </TitlesOfParts>
  <Company>DEECD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10 Q and A’s About Indonesia</dc:title>
  <dc:creator>Luke MAGLIO</dc:creator>
  <cp:lastModifiedBy>Luke MAGLIO</cp:lastModifiedBy>
  <cp:revision>18</cp:revision>
  <dcterms:created xsi:type="dcterms:W3CDTF">2013-11-06T22:53:58Z</dcterms:created>
  <dcterms:modified xsi:type="dcterms:W3CDTF">2013-11-25T04:12:27Z</dcterms:modified>
</cp:coreProperties>
</file>

<file path=docProps/thumbnail.jpeg>
</file>